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84" d="100"/>
          <a:sy n="84" d="100"/>
        </p:scale>
        <p:origin x="-11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38BE85-E339-46EA-9811-E736EC13B625}" type="datetimeFigureOut">
              <a:rPr lang="bg-BG" smtClean="0"/>
              <a:t>4.12.2015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773C1D-2D70-4EE6-BDE7-EC020E561A41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10 години изнесено обучение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effectLst/>
        </p:spPr>
        <p:txBody>
          <a:bodyPr/>
          <a:lstStyle/>
          <a:p>
            <a:r>
              <a:rPr lang="bg-BG" dirty="0" smtClean="0"/>
              <a:t>на ПУ “Д-р Петър Берон” – </a:t>
            </a:r>
          </a:p>
          <a:p>
            <a:r>
              <a:rPr lang="bg-BG" dirty="0" smtClean="0"/>
              <a:t>гр. Добрич</a:t>
            </a:r>
          </a:p>
          <a:p>
            <a:r>
              <a:rPr lang="bg-BG" dirty="0" smtClean="0"/>
              <a:t>в ДДУИ – с. Крушари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Началото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bg-BG" dirty="0" smtClean="0"/>
              <a:t>През учебната 2006/ 2007 година започва изнесеното обучение на първият випуск ученици от ДДУИ, с. Крушари със специалните педагози от ПУ “Д–р Петър Берон”, гр. Добрич. Сформирани са три паралелки от І-ви клас за 15 деца с множество увреждания. С тях работят трима квалифицирани педагози и един възпитател. Първите</a:t>
            </a:r>
            <a:r>
              <a:rPr lang="en-US" dirty="0" smtClean="0"/>
              <a:t> </a:t>
            </a:r>
            <a:r>
              <a:rPr lang="bg-BG" dirty="0" smtClean="0"/>
              <a:t>няколко години учениците се обучават в специално приспособени и оборудвани за целта класни стаи в сградите на ДДУИ. 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/>
          </a:bodyPr>
          <a:lstStyle/>
          <a:p>
            <a:r>
              <a:rPr lang="bg-BG" dirty="0" smtClean="0"/>
              <a:t>Началото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bg-BG" dirty="0" smtClean="0"/>
              <a:t>За целите на обучителния процес всяка учебна година за учениците се изготвят индивидуални програми за обучение и развитие, съобразени с техните потребности и възможности. </a:t>
            </a:r>
          </a:p>
          <a:p>
            <a:pPr algn="just"/>
            <a:r>
              <a:rPr lang="bg-BG" dirty="0" smtClean="0"/>
              <a:t>Учебният план за учениците от Помощно училище е утвърден от министъра на образованието и науката и включва предмети от следните културно – образователни области: български език и литература; математика; обществени науки и гражданско образование; </a:t>
            </a: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Началото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природни науки и екология; изкуства; бит и технологии; физическа култура и спорт; лечебна физкултура.</a:t>
            </a:r>
          </a:p>
          <a:p>
            <a:r>
              <a:rPr lang="bg-BG" dirty="0" smtClean="0"/>
              <a:t>През учебната 2009/ 2010 г. отвори врати Дневният център за деца с увреждания, с. Крушари и с тяхното любезно съдействие класната стая на учениците </a:t>
            </a:r>
            <a:r>
              <a:rPr lang="bg-BG" dirty="0" smtClean="0"/>
              <a:t>е </a:t>
            </a:r>
            <a:r>
              <a:rPr lang="bg-BG" dirty="0" smtClean="0"/>
              <a:t>преместена в Центъра.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672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През годините</a:t>
            </a:r>
            <a:endParaRPr lang="bg-BG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sp>
        <p:nvSpPr>
          <p:cNvPr id="11" name="Контейнер за съдържание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Всяка година на 15-ти септември учениците от ДДУИ – с. Крушари вземат активно участие в тържествата за откриването на новата учебна година.  Заедно със своите съученици от Добрич се радват на този светъл празник.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833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През годините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506918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Връх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546</TotalTime>
  <Words>258</Words>
  <Application>Microsoft Office PowerPoint</Application>
  <PresentationFormat>Презентация на цял екран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Връх</vt:lpstr>
      <vt:lpstr>10 години изнесено обучение</vt:lpstr>
      <vt:lpstr>Началото</vt:lpstr>
      <vt:lpstr>Началото</vt:lpstr>
      <vt:lpstr>Началото </vt:lpstr>
      <vt:lpstr>През годините</vt:lpstr>
      <vt:lpstr>През годините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PU Beron</cp:lastModifiedBy>
  <cp:revision>29</cp:revision>
  <dcterms:created xsi:type="dcterms:W3CDTF">2015-11-24T14:33:11Z</dcterms:created>
  <dcterms:modified xsi:type="dcterms:W3CDTF">2015-12-04T07:51:08Z</dcterms:modified>
</cp:coreProperties>
</file>